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64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6F417-E148-44F1-B267-937A9FCC4006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20F70-69E1-408C-A102-2AB6E10687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0004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6F417-E148-44F1-B267-937A9FCC4006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20F70-69E1-408C-A102-2AB6E10687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473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6F417-E148-44F1-B267-937A9FCC4006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20F70-69E1-408C-A102-2AB6E10687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2308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6F417-E148-44F1-B267-937A9FCC4006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20F70-69E1-408C-A102-2AB6E10687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497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6F417-E148-44F1-B267-937A9FCC4006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20F70-69E1-408C-A102-2AB6E10687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541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6F417-E148-44F1-B267-937A9FCC4006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20F70-69E1-408C-A102-2AB6E10687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324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6F417-E148-44F1-B267-937A9FCC4006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20F70-69E1-408C-A102-2AB6E10687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459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6F417-E148-44F1-B267-937A9FCC4006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20F70-69E1-408C-A102-2AB6E10687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3091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6F417-E148-44F1-B267-937A9FCC4006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20F70-69E1-408C-A102-2AB6E10687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034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6F417-E148-44F1-B267-937A9FCC4006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20F70-69E1-408C-A102-2AB6E10687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2706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6F417-E148-44F1-B267-937A9FCC4006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20F70-69E1-408C-A102-2AB6E10687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3461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6F417-E148-44F1-B267-937A9FCC4006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20F70-69E1-408C-A102-2AB6E10687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9976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10679" y="116632"/>
            <a:ext cx="4702970" cy="720080"/>
          </a:xfr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Выявить вечную истину</a:t>
            </a:r>
          </a:p>
          <a:p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124744"/>
            <a:ext cx="2536144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Замысел текста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817058" y="1124744"/>
            <a:ext cx="2643374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Замысел проповеди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3568" y="1754813"/>
            <a:ext cx="2536144" cy="95410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текста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5817058" y="2186861"/>
            <a:ext cx="2643373" cy="95410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проповеди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3568" y="2852936"/>
            <a:ext cx="2536144" cy="95410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Анализ контекста</a:t>
            </a:r>
            <a:endParaRPr lang="ru-RU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5817058" y="3266981"/>
            <a:ext cx="2643374" cy="95410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Содержание проповеди</a:t>
            </a:r>
            <a:endParaRPr lang="ru-RU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683568" y="3933056"/>
            <a:ext cx="2536144" cy="9541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Подготовка проповеди</a:t>
            </a:r>
            <a:endParaRPr lang="ru-RU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5817058" y="4365104"/>
            <a:ext cx="2643373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Усвоение текста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67744" y="5212357"/>
            <a:ext cx="4789581" cy="138499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Историческая – Современная</a:t>
            </a:r>
          </a:p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Частная – общая</a:t>
            </a:r>
          </a:p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автора – к слушателю 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 flipV="1">
            <a:off x="3491880" y="1124744"/>
            <a:ext cx="432048" cy="3762419"/>
          </a:xfrm>
          <a:prstGeom prst="straightConnector1">
            <a:avLst/>
          </a:prstGeom>
          <a:ln w="57150">
            <a:prstDash val="soli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 flipV="1">
            <a:off x="5148064" y="1124744"/>
            <a:ext cx="360040" cy="3762419"/>
          </a:xfrm>
          <a:prstGeom prst="straightConnector1">
            <a:avLst/>
          </a:prstGeom>
          <a:ln w="571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3779912" y="4626714"/>
            <a:ext cx="1404156" cy="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1381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30</Words>
  <Application>Microsoft Office PowerPoint</Application>
  <PresentationFormat>Экран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Админ</cp:lastModifiedBy>
  <cp:revision>2</cp:revision>
  <dcterms:created xsi:type="dcterms:W3CDTF">2018-02-13T07:42:11Z</dcterms:created>
  <dcterms:modified xsi:type="dcterms:W3CDTF">2018-02-13T07:59:41Z</dcterms:modified>
</cp:coreProperties>
</file>